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2"/>
  </p:notesMasterIdLst>
  <p:sldIdLst>
    <p:sldId id="256" r:id="rId2"/>
    <p:sldId id="257" r:id="rId3"/>
    <p:sldId id="260" r:id="rId4"/>
    <p:sldId id="275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3" r:id="rId18"/>
    <p:sldId id="271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82"/>
    <p:restoredTop sz="94574"/>
  </p:normalViewPr>
  <p:slideViewPr>
    <p:cSldViewPr snapToGrid="0" snapToObjects="1">
      <p:cViewPr varScale="1">
        <p:scale>
          <a:sx n="40" d="100"/>
          <a:sy n="40" d="100"/>
        </p:scale>
        <p:origin x="224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9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4CD9-658C-B044-BFA1-10EB610A550A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7C0D9-2CB6-9049-97D1-F078D413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7C0D9-2CB6-9049-97D1-F078D4137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01FD-64CD-8E48-9295-090B3E768A03}" type="datetimeFigureOut">
              <a:rPr lang="en-US" smtClean="0"/>
              <a:t>11/25/19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FD86C9-6120-6C4C-AB62-57C91665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8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thewliu2000.github.io/page/" TargetMode="External"/><Relationship Id="rId4" Type="http://schemas.openxmlformats.org/officeDocument/2006/relationships/hyperlink" Target="https://github.com/matthewliu2000/pag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ges.github.com/themes/" TargetMode="Externa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collections/github-pages-examples" TargetMode="External"/><Relationship Id="rId3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62" y="2514600"/>
            <a:ext cx="9612922" cy="2262781"/>
          </a:xfrm>
        </p:spPr>
        <p:txBody>
          <a:bodyPr/>
          <a:lstStyle/>
          <a:p>
            <a:r>
              <a:rPr lang="en-US" dirty="0" err="1" smtClean="0"/>
              <a:t>ePortfolio</a:t>
            </a:r>
            <a:r>
              <a:rPr lang="en-US" dirty="0" smtClean="0"/>
              <a:t>: Webpage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Matthew Liu</a:t>
            </a:r>
          </a:p>
          <a:p>
            <a:r>
              <a:rPr lang="en-US" dirty="0"/>
              <a:t>ECE 3005 - Christina M </a:t>
            </a:r>
            <a:r>
              <a:rPr lang="en-US" dirty="0" smtClean="0"/>
              <a:t>Bourgeois </a:t>
            </a:r>
          </a:p>
          <a:p>
            <a:r>
              <a:rPr lang="en-US" dirty="0" smtClean="0"/>
              <a:t>GTA </a:t>
            </a:r>
            <a:r>
              <a:rPr lang="mr-IN" dirty="0" smtClean="0"/>
              <a:t>–</a:t>
            </a:r>
            <a:r>
              <a:rPr lang="en-US" dirty="0" smtClean="0"/>
              <a:t> Austin Xu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3" y="1048995"/>
            <a:ext cx="7656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Webpage can be accessed </a:t>
            </a:r>
            <a:r>
              <a:rPr lang="en-US" smtClean="0"/>
              <a:t>at (and compatible </a:t>
            </a:r>
            <a:r>
              <a:rPr lang="en-US" dirty="0" smtClean="0"/>
              <a:t>on most devices): </a:t>
            </a:r>
            <a:r>
              <a:rPr lang="en-US" dirty="0" smtClean="0">
                <a:hlinkClick r:id="rId3"/>
              </a:rPr>
              <a:t>https://matthewliu2000.github.io/page/</a:t>
            </a:r>
            <a:endParaRPr lang="en-US" dirty="0" smtClean="0"/>
          </a:p>
          <a:p>
            <a:r>
              <a:rPr lang="en-US" dirty="0" err="1" smtClean="0"/>
              <a:t>Github</a:t>
            </a:r>
            <a:r>
              <a:rPr lang="en-US" dirty="0" smtClean="0"/>
              <a:t> Repository:</a:t>
            </a:r>
          </a:p>
          <a:p>
            <a:r>
              <a:rPr lang="en-US" dirty="0" smtClean="0">
                <a:hlinkClick r:id="rId4"/>
              </a:rPr>
              <a:t>https://github.com/matthewliu2000/page</a:t>
            </a:r>
            <a:r>
              <a:rPr lang="en-US" dirty="0" smtClean="0"/>
              <a:t>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Jekyll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used the “midnight” Jekyll theme for my webpage</a:t>
            </a:r>
          </a:p>
          <a:p>
            <a:r>
              <a:rPr lang="en-US" dirty="0" smtClean="0"/>
              <a:t>List of Jekyll themes for </a:t>
            </a:r>
            <a:r>
              <a:rPr lang="en-US" dirty="0" err="1" smtClean="0"/>
              <a:t>Github</a:t>
            </a:r>
            <a:r>
              <a:rPr lang="en-US" dirty="0" smtClean="0"/>
              <a:t> Pages: </a:t>
            </a:r>
            <a:r>
              <a:rPr lang="en-US" dirty="0">
                <a:hlinkClick r:id="rId2"/>
              </a:rPr>
              <a:t>https://pages.github.com/themes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Changing themes just involves editing and reconfiguring the </a:t>
            </a:r>
            <a:r>
              <a:rPr lang="en-US" dirty="0"/>
              <a:t> </a:t>
            </a:r>
            <a:r>
              <a:rPr lang="en-US" i="1" dirty="0"/>
              <a:t>_</a:t>
            </a:r>
            <a:r>
              <a:rPr lang="en-US" i="1" dirty="0" err="1" smtClean="0"/>
              <a:t>config.yml</a:t>
            </a:r>
            <a:r>
              <a:rPr lang="en-US" dirty="0" smtClean="0"/>
              <a:t>. File in your </a:t>
            </a:r>
            <a:r>
              <a:rPr lang="en-US" dirty="0" err="1" smtClean="0"/>
              <a:t>github</a:t>
            </a:r>
            <a:r>
              <a:rPr lang="en-US" dirty="0" smtClean="0"/>
              <a:t> page repository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1" y="4022411"/>
            <a:ext cx="6743700" cy="21780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642961" y="5436296"/>
            <a:ext cx="864294" cy="92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3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Flow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Begin all projects by first cloning your webpage’s repo to your local work environment (</a:t>
            </a:r>
            <a:r>
              <a:rPr lang="en-US" sz="2400" dirty="0" err="1" smtClean="0"/>
              <a:t>git</a:t>
            </a:r>
            <a:r>
              <a:rPr lang="en-US" sz="2400" dirty="0" smtClean="0"/>
              <a:t> clone &lt;your </a:t>
            </a:r>
            <a:r>
              <a:rPr lang="en-US" sz="2400" dirty="0" err="1" smtClean="0"/>
              <a:t>github</a:t>
            </a:r>
            <a:r>
              <a:rPr lang="en-US" sz="2400" dirty="0" smtClean="0"/>
              <a:t> page handle&gt;)</a:t>
            </a:r>
          </a:p>
          <a:p>
            <a:r>
              <a:rPr lang="en-US" sz="2400" dirty="0" smtClean="0"/>
              <a:t>Editing Markdown, </a:t>
            </a:r>
            <a:r>
              <a:rPr lang="en-US" sz="2400" dirty="0" err="1" smtClean="0"/>
              <a:t>Config</a:t>
            </a:r>
            <a:r>
              <a:rPr lang="en-US" sz="2400" dirty="0" smtClean="0"/>
              <a:t>, and html files</a:t>
            </a:r>
          </a:p>
          <a:p>
            <a:r>
              <a:rPr lang="en-US" sz="2400" dirty="0" smtClean="0"/>
              <a:t>File </a:t>
            </a:r>
            <a:r>
              <a:rPr lang="en-US" sz="2400" dirty="0" smtClean="0"/>
              <a:t>Management and Access </a:t>
            </a:r>
          </a:p>
          <a:p>
            <a:r>
              <a:rPr lang="en-US" sz="2400" dirty="0" smtClean="0"/>
              <a:t>Committing </a:t>
            </a:r>
            <a:r>
              <a:rPr lang="en-US" sz="2400" dirty="0" smtClean="0"/>
              <a:t>to master branch and pushing to </a:t>
            </a:r>
            <a:r>
              <a:rPr lang="en-US" sz="2400" dirty="0" smtClean="0"/>
              <a:t>origin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5477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Choices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0091"/>
            <a:ext cx="8911687" cy="1280890"/>
          </a:xfrm>
        </p:spPr>
        <p:txBody>
          <a:bodyPr/>
          <a:lstStyle/>
          <a:p>
            <a:r>
              <a:rPr lang="en-US" dirty="0" smtClean="0"/>
              <a:t>Using a dark/midnight </a:t>
            </a:r>
            <a:r>
              <a:rPr lang="en-US" dirty="0" err="1" smtClean="0"/>
              <a:t>jekyll</a:t>
            </a:r>
            <a:r>
              <a:rPr lang="en-US" dirty="0" smtClean="0"/>
              <a:t> theme</a:t>
            </a:r>
            <a:endParaRPr lang="en-US" dirty="0"/>
          </a:p>
        </p:txBody>
      </p:sp>
      <p:pic>
        <p:nvPicPr>
          <p:cNvPr id="1026" name="Picture 2" descr="idnight_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75" y="1683181"/>
            <a:ext cx="4261983" cy="213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2924" y="4079400"/>
            <a:ext cx="4722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Dark themes are popular for coding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Easier to highlight things, and media stands out a bit more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70% of software engineer developers use dark theme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100% contrast typically assumed harder to read (not used here)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09" y="3975249"/>
            <a:ext cx="4205149" cy="223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67" y="1900981"/>
            <a:ext cx="3343420" cy="19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6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6180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Navigation is improved with pointers across the page to jump to navigate between TOC and various different sections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6" y="2946400"/>
            <a:ext cx="4391863" cy="2641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68" y="3454400"/>
            <a:ext cx="4998357" cy="132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Github</a:t>
            </a:r>
            <a:r>
              <a:rPr lang="en-US" dirty="0" smtClean="0"/>
              <a:t> pages helps demonstrate understanding and use of source code management and software development</a:t>
            </a:r>
            <a:endParaRPr lang="en-US" dirty="0"/>
          </a:p>
        </p:txBody>
      </p:sp>
      <p:pic>
        <p:nvPicPr>
          <p:cNvPr id="2050" name="Picture 2" descr="mage result for github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2" y="3970175"/>
            <a:ext cx="4133987" cy="23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what companies use gi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12" y="2305106"/>
            <a:ext cx="7039428" cy="14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23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focuses on end-user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Purpose: How </a:t>
            </a:r>
            <a:r>
              <a:rPr lang="en-US" dirty="0"/>
              <a:t>to Create this </a:t>
            </a:r>
            <a:r>
              <a:rPr lang="en-US" dirty="0" smtClean="0"/>
              <a:t>Webpage </a:t>
            </a:r>
            <a:endParaRPr lang="en-US" dirty="0"/>
          </a:p>
          <a:p>
            <a:pPr lvl="1"/>
            <a:r>
              <a:rPr lang="en-US" dirty="0"/>
              <a:t>Quick Bio and Career </a:t>
            </a:r>
            <a:r>
              <a:rPr lang="en-US" dirty="0" smtClean="0"/>
              <a:t>Goal</a:t>
            </a:r>
          </a:p>
          <a:p>
            <a:r>
              <a:rPr lang="en-US" dirty="0" smtClean="0"/>
              <a:t>Technical</a:t>
            </a:r>
            <a:endParaRPr lang="en-US" dirty="0"/>
          </a:p>
          <a:p>
            <a:pPr lvl="1"/>
            <a:r>
              <a:rPr lang="en-US" dirty="0"/>
              <a:t>Courses Completed by Spring 2020 (w/ descriptions</a:t>
            </a:r>
            <a:r>
              <a:rPr lang="en-US" dirty="0" smtClean="0"/>
              <a:t>)	</a:t>
            </a:r>
            <a:endParaRPr lang="en-US" dirty="0"/>
          </a:p>
          <a:p>
            <a:pPr lvl="1"/>
            <a:r>
              <a:rPr lang="en-US" dirty="0"/>
              <a:t>Work Experience</a:t>
            </a:r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 smtClean="0"/>
              <a:t>Documents</a:t>
            </a:r>
          </a:p>
          <a:p>
            <a:r>
              <a:rPr lang="en-US" dirty="0" smtClean="0"/>
              <a:t>Extracurricular	</a:t>
            </a:r>
            <a:endParaRPr lang="en-US" dirty="0"/>
          </a:p>
          <a:p>
            <a:pPr lvl="1"/>
            <a:r>
              <a:rPr lang="en-US" dirty="0" smtClean="0"/>
              <a:t>Activities</a:t>
            </a:r>
            <a:endParaRPr lang="en-US" dirty="0"/>
          </a:p>
          <a:p>
            <a:pPr lvl="1"/>
            <a:r>
              <a:rPr lang="en-US" dirty="0"/>
              <a:t>My Hobbies and Interests</a:t>
            </a:r>
          </a:p>
          <a:p>
            <a:r>
              <a:rPr lang="en-US" dirty="0" smtClean="0"/>
              <a:t>Contact Information and Webpage Issue Support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376714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27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340" y="3064625"/>
            <a:ext cx="4759239" cy="1856509"/>
          </a:xfrm>
        </p:spPr>
        <p:txBody>
          <a:bodyPr/>
          <a:lstStyle/>
          <a:p>
            <a:r>
              <a:rPr lang="en-US" dirty="0" smtClean="0"/>
              <a:t>Font: </a:t>
            </a:r>
            <a:r>
              <a:rPr lang="en-US" dirty="0" err="1" smtClean="0"/>
              <a:t>OpenSans</a:t>
            </a:r>
            <a:endParaRPr lang="en-US" dirty="0" smtClean="0"/>
          </a:p>
          <a:p>
            <a:r>
              <a:rPr lang="en-US" dirty="0" smtClean="0"/>
              <a:t>Website is mobile-friendly</a:t>
            </a:r>
          </a:p>
          <a:p>
            <a:r>
              <a:rPr lang="en-US" dirty="0" smtClean="0"/>
              <a:t>Overall fairly simple design and UI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42" y="806824"/>
            <a:ext cx="3029707" cy="55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1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chain multiple webpages together with pointers in each from one and back to the other </a:t>
            </a:r>
          </a:p>
          <a:p>
            <a:pPr lvl="1"/>
            <a:r>
              <a:rPr lang="en-US" dirty="0" smtClean="0"/>
              <a:t>Could create a homepage and multiple other separate pages detailing projects and work experience (especially good for projects controlled by </a:t>
            </a:r>
            <a:r>
              <a:rPr lang="en-US" dirty="0" err="1" smtClean="0"/>
              <a:t>github</a:t>
            </a:r>
            <a:r>
              <a:rPr lang="en-US" dirty="0" smtClean="0"/>
              <a:t>)</a:t>
            </a:r>
          </a:p>
          <a:p>
            <a:r>
              <a:rPr lang="en-US" dirty="0" smtClean="0"/>
              <a:t>Changing default image sizes on webpage</a:t>
            </a:r>
          </a:p>
          <a:p>
            <a:r>
              <a:rPr lang="en-US" dirty="0" smtClean="0"/>
              <a:t>Adding captions to images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Github</a:t>
            </a:r>
            <a:r>
              <a:rPr lang="en-US" dirty="0" smtClean="0"/>
              <a:t> Repositories for projects saved on my local computer</a:t>
            </a:r>
          </a:p>
          <a:p>
            <a:r>
              <a:rPr lang="en-US" dirty="0"/>
              <a:t>Social Media Integration </a:t>
            </a:r>
            <a:r>
              <a:rPr lang="en-US" dirty="0" smtClean="0"/>
              <a:t>(currently do not use a lot)</a:t>
            </a:r>
          </a:p>
          <a:p>
            <a:r>
              <a:rPr lang="en-US" dirty="0" smtClean="0"/>
              <a:t>Create a “Front Page”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4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Required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/ Introduction</a:t>
            </a:r>
          </a:p>
          <a:p>
            <a:r>
              <a:rPr lang="en-US" dirty="0" smtClean="0"/>
              <a:t>Vision / Purpose (value statement)</a:t>
            </a:r>
          </a:p>
          <a:p>
            <a:r>
              <a:rPr lang="en-US" dirty="0" smtClean="0"/>
              <a:t>Career Goals</a:t>
            </a:r>
          </a:p>
          <a:p>
            <a:r>
              <a:rPr lang="en-US" dirty="0" smtClean="0"/>
              <a:t>Resume</a:t>
            </a:r>
          </a:p>
          <a:p>
            <a:r>
              <a:rPr lang="en-US" dirty="0" smtClean="0"/>
              <a:t>(1) 4-6 page technical writing sample</a:t>
            </a:r>
          </a:p>
          <a:p>
            <a:r>
              <a:rPr lang="en-US" dirty="0" smtClean="0"/>
              <a:t>(2) 1-3 pages short writing samples </a:t>
            </a:r>
          </a:p>
          <a:p>
            <a:r>
              <a:rPr lang="en-US" dirty="0" smtClean="0"/>
              <a:t>(1) Technical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7387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29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 and Introduction</a:t>
            </a:r>
          </a:p>
          <a:p>
            <a:r>
              <a:rPr lang="en-US" sz="2800" dirty="0" smtClean="0"/>
              <a:t>Development</a:t>
            </a:r>
          </a:p>
          <a:p>
            <a:pPr lvl="1"/>
            <a:r>
              <a:rPr lang="en-US" sz="2400" dirty="0" smtClean="0"/>
              <a:t>Tools used in development</a:t>
            </a:r>
          </a:p>
          <a:p>
            <a:pPr lvl="1"/>
            <a:r>
              <a:rPr lang="en-US" sz="2400" dirty="0" smtClean="0"/>
              <a:t>Work Flow demonstration</a:t>
            </a:r>
          </a:p>
          <a:p>
            <a:r>
              <a:rPr lang="en-US" sz="2800" dirty="0" smtClean="0"/>
              <a:t>Design (Theme, Navigation, Organization, etc.)</a:t>
            </a:r>
          </a:p>
          <a:p>
            <a:r>
              <a:rPr lang="en-US" sz="2800" dirty="0" smtClean="0"/>
              <a:t>Future </a:t>
            </a:r>
            <a:r>
              <a:rPr lang="en-US" sz="2800" dirty="0"/>
              <a:t>W</a:t>
            </a:r>
            <a:r>
              <a:rPr lang="en-US" sz="2800" dirty="0" smtClean="0"/>
              <a:t>ork on Webpage</a:t>
            </a:r>
          </a:p>
          <a:p>
            <a:r>
              <a:rPr lang="en-US" sz="2800" dirty="0" smtClean="0"/>
              <a:t>Exhibition of Required Components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9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listening!</a:t>
            </a:r>
            <a:br>
              <a:rPr lang="en-US" dirty="0" smtClean="0"/>
            </a:br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5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 and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believe a website will help me in securing a job/internship</a:t>
            </a:r>
            <a:endParaRPr lang="en-US" dirty="0"/>
          </a:p>
        </p:txBody>
      </p:sp>
      <p:pic>
        <p:nvPicPr>
          <p:cNvPr id="1026" name="Picture 2" descr="mage result for websit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080" y="213360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4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Websites are important today for sharing knowledge, influencing others, and improving credibility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471802"/>
            <a:ext cx="8915400" cy="3777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Collective Entities and Businesses </a:t>
            </a:r>
          </a:p>
          <a:p>
            <a:pPr lvl="1"/>
            <a:r>
              <a:rPr lang="en-US" sz="2000" dirty="0" smtClean="0"/>
              <a:t>Marketing, ease-of access to information, professionalism, online presence, establish credibility</a:t>
            </a:r>
          </a:p>
          <a:p>
            <a:pPr lvl="1"/>
            <a:r>
              <a:rPr lang="en-US" sz="2000" dirty="0" smtClean="0"/>
              <a:t>Increase visibility </a:t>
            </a:r>
          </a:p>
          <a:p>
            <a:r>
              <a:rPr lang="en-US" sz="2400" dirty="0" smtClean="0"/>
              <a:t>For Individuals</a:t>
            </a:r>
          </a:p>
          <a:p>
            <a:pPr lvl="1"/>
            <a:r>
              <a:rPr lang="en-US" sz="2000" dirty="0" smtClean="0"/>
              <a:t>Increase Online </a:t>
            </a:r>
            <a:r>
              <a:rPr lang="en-US" sz="2000" dirty="0" smtClean="0"/>
              <a:t>Visibility</a:t>
            </a:r>
            <a:endParaRPr lang="en-US" sz="1800" dirty="0" smtClean="0"/>
          </a:p>
          <a:p>
            <a:pPr lvl="1"/>
            <a:r>
              <a:rPr lang="en-US" sz="2000" dirty="0" smtClean="0"/>
              <a:t>Professional </a:t>
            </a:r>
            <a:r>
              <a:rPr lang="en-US" sz="2000" dirty="0" smtClean="0"/>
              <a:t>Development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597" y="3532270"/>
            <a:ext cx="3761015" cy="25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9341167" cy="16806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good website pays attention to color, navigation, organization, multi-platform friendliness, typography, and overall usability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3253921"/>
            <a:ext cx="4168688" cy="29291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63" y="2540000"/>
            <a:ext cx="4483849" cy="2644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2896" y="2540000"/>
            <a:ext cx="124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49002" y="5647564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0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1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 Pages hosts my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tatic site </a:t>
            </a:r>
            <a:r>
              <a:rPr lang="en-US" b="1" dirty="0"/>
              <a:t>hosting service</a:t>
            </a:r>
            <a:r>
              <a:rPr lang="en-US" dirty="0"/>
              <a:t> that takes HTML, CSS, and JavaScript </a:t>
            </a:r>
            <a:r>
              <a:rPr lang="en-US" dirty="0" smtClean="0"/>
              <a:t>files. </a:t>
            </a:r>
          </a:p>
          <a:p>
            <a:r>
              <a:rPr lang="en-US" dirty="0"/>
              <a:t>R</a:t>
            </a:r>
            <a:r>
              <a:rPr lang="en-US" dirty="0" smtClean="0"/>
              <a:t>uns the files through a build process, and publishes the website to allow access to people online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50114" y="3653079"/>
            <a:ext cx="6706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https://github.com/collections/github-pages-examples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628" y="4366978"/>
            <a:ext cx="3107696" cy="17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36636"/>
            <a:ext cx="8911687" cy="1280890"/>
          </a:xfrm>
        </p:spPr>
        <p:txBody>
          <a:bodyPr/>
          <a:lstStyle/>
          <a:p>
            <a:r>
              <a:rPr lang="en-US" dirty="0" smtClean="0"/>
              <a:t>Markdown and Jekyll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46126"/>
            <a:ext cx="9181610" cy="4437554"/>
          </a:xfrm>
        </p:spPr>
        <p:txBody>
          <a:bodyPr>
            <a:normAutofit/>
          </a:bodyPr>
          <a:lstStyle/>
          <a:p>
            <a:r>
              <a:rPr lang="en-US" sz="2400" dirty="0"/>
              <a:t>Markdown is a text-to-HTML converter that let’s you write text naturally in plain text format and then convert it to valid HTML.  </a:t>
            </a:r>
            <a:endParaRPr lang="en-US" sz="2400" dirty="0" smtClean="0"/>
          </a:p>
          <a:p>
            <a:r>
              <a:rPr lang="en-US" sz="2400" dirty="0" smtClean="0"/>
              <a:t>Using </a:t>
            </a:r>
            <a:r>
              <a:rPr lang="en-US" sz="2400" dirty="0" smtClean="0"/>
              <a:t>Jekyll</a:t>
            </a:r>
            <a:r>
              <a:rPr lang="en-US" sz="2400" dirty="0"/>
              <a:t>, content for pages and posts can be written in either HTML or Markdown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Text Editors:</a:t>
            </a:r>
          </a:p>
          <a:p>
            <a:pPr lvl="1"/>
            <a:r>
              <a:rPr lang="en-US" sz="2000" dirty="0" smtClean="0"/>
              <a:t>Visual studio </a:t>
            </a:r>
            <a:r>
              <a:rPr lang="en-US" sz="2000" dirty="0" smtClean="0"/>
              <a:t>code for good auto syntax </a:t>
            </a:r>
            <a:r>
              <a:rPr lang="en-US" sz="2000" dirty="0" smtClean="0"/>
              <a:t>completion</a:t>
            </a:r>
          </a:p>
          <a:p>
            <a:pPr lvl="1"/>
            <a:r>
              <a:rPr lang="en-US" sz="2000" dirty="0" smtClean="0"/>
              <a:t>V</a:t>
            </a:r>
            <a:r>
              <a:rPr lang="en-US" sz="2000" dirty="0" smtClean="0"/>
              <a:t>im/text </a:t>
            </a:r>
            <a:r>
              <a:rPr lang="en-US" sz="2000" dirty="0" smtClean="0"/>
              <a:t>editor plugin to perform the auto-completion.</a:t>
            </a:r>
          </a:p>
        </p:txBody>
      </p:sp>
    </p:spTree>
    <p:extLst>
      <p:ext uri="{BB962C8B-B14F-4D97-AF65-F5344CB8AC3E}">
        <p14:creationId xmlns:p14="http://schemas.microsoft.com/office/powerpoint/2010/main" val="181210680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1602</TotalTime>
  <Words>544</Words>
  <Application>Microsoft Macintosh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Mangal</vt:lpstr>
      <vt:lpstr>Wingdings 3</vt:lpstr>
      <vt:lpstr>Arial</vt:lpstr>
      <vt:lpstr>Wisp</vt:lpstr>
      <vt:lpstr>ePortfolio: Webpage Design</vt:lpstr>
      <vt:lpstr>Table of Contents</vt:lpstr>
      <vt:lpstr>Motivation and Introduction</vt:lpstr>
      <vt:lpstr>How I believe a website will help me in securing a job/internship</vt:lpstr>
      <vt:lpstr>Websites are important today for sharing knowledge, influencing others, and improving credibility</vt:lpstr>
      <vt:lpstr>A good website pays attention to color, navigation, organization, multi-platform friendliness, typography, and overall usability</vt:lpstr>
      <vt:lpstr>Development</vt:lpstr>
      <vt:lpstr>Github Pages hosts my webpage</vt:lpstr>
      <vt:lpstr>Markdown and Jekyll</vt:lpstr>
      <vt:lpstr>Using a Jekyll Theme</vt:lpstr>
      <vt:lpstr>Work Flow Demonstration</vt:lpstr>
      <vt:lpstr>Design Choices</vt:lpstr>
      <vt:lpstr>Using a dark/midnight jekyll theme</vt:lpstr>
      <vt:lpstr>Navigation is improved with pointers across the page to jump to navigate between TOC and various different sections</vt:lpstr>
      <vt:lpstr>Using Github pages helps demonstrate understanding and use of source code management and software development</vt:lpstr>
      <vt:lpstr>Organization focuses on end-user</vt:lpstr>
      <vt:lpstr>Details</vt:lpstr>
      <vt:lpstr>Future Work</vt:lpstr>
      <vt:lpstr>Overview of Required Components</vt:lpstr>
      <vt:lpstr>Thanks for listening! Any Questions?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E-Portfolio / Webpage</dc:title>
  <dc:creator>Liu, Matthew L</dc:creator>
  <cp:lastModifiedBy>Liu, Matthew L</cp:lastModifiedBy>
  <cp:revision>108</cp:revision>
  <dcterms:created xsi:type="dcterms:W3CDTF">2019-11-19T15:23:33Z</dcterms:created>
  <dcterms:modified xsi:type="dcterms:W3CDTF">2019-11-25T23:21:21Z</dcterms:modified>
</cp:coreProperties>
</file>